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632D2-5FEE-4C6C-9AA7-31731862F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51080D-FF79-49CD-A2E3-5A25CE8EF6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94A70-5A87-4E4D-93DD-2119EF7A4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0B4A-47FF-4C04-9DEC-B743A1EB19FF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9B2C8-5C30-469B-8456-716187A4C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0950C-0E8F-4C58-B0B2-F1B1EBF83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3914-3EFC-4E9B-94CC-B28DCCAA2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574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92327-0435-43CB-8C52-84034E8D5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70392-E15B-4514-9062-0A2E2DEBA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27FBE-635A-431E-9EF2-EC67D2269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0B4A-47FF-4C04-9DEC-B743A1EB19FF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D888C-18B0-4577-9291-9581AF2E0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E29CA-2066-46F6-933F-BE54F3823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3914-3EFC-4E9B-94CC-B28DCCAA2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043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0AEA6-64E4-4CAD-8134-3D709B3EF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959251-F708-486A-BBAE-57CA39758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8F780-8ED0-401E-B58B-23D9E3D19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0B4A-47FF-4C04-9DEC-B743A1EB19FF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D28CE-EDC9-42BC-9305-492B80B75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FC2A3-199B-4675-A285-62A252934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3914-3EFC-4E9B-94CC-B28DCCAA2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484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4A42B-275A-4F70-8E58-A90F77FF4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D226E-5A5B-4837-BB76-D25A286FC3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E9C18C-6B74-4DE2-BFE5-56FC656D71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42451-624E-4ABE-A6FE-867BCD2C3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0B4A-47FF-4C04-9DEC-B743A1EB19FF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CE988-4BA2-49A4-BF6A-CFFA71015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B0B2CA-D09D-4708-8D4C-C3BE3327B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3914-3EFC-4E9B-94CC-B28DCCAA2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704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0CCEC-BE28-4B95-B0BB-2152A37EC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E25ED-D4D7-41B0-A1A3-7BBA6BEF9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E829C1-D345-4C34-85B2-30E99E061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B06FEB-26F6-4A22-B157-7AF2F8A0D6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96A9F2-6F51-4A86-9898-7ADDBC812C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5934C3-DF2C-477C-9C89-8BA0502F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0B4A-47FF-4C04-9DEC-B743A1EB19FF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71A89C-0F6F-464D-9F4C-37D328064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04884-2648-4125-A2F2-F927156AB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3914-3EFC-4E9B-94CC-B28DCCAA2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739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7AFD2-399A-4BE5-8407-78D5586E7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1420E1-286F-4C7B-A523-A72CF5366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0B4A-47FF-4C04-9DEC-B743A1EB19FF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2BCBE-DB7E-415B-B46F-B51DDCFB0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1E09E0-15D3-4A89-9B86-E839F0487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3914-3EFC-4E9B-94CC-B28DCCAA2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068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1E0EC9-714F-467C-8DE0-6E021C6CE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0B4A-47FF-4C04-9DEC-B743A1EB19FF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42201F-5CE3-4D08-827B-9903E40FC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92D96-DC38-4892-B22D-D15D99822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3914-3EFC-4E9B-94CC-B28DCCAA2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063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3EA82-4468-4559-B848-0CE178802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9024F-FD3A-4858-88E8-D28031A46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CDFF7-9A13-4711-975D-02C6F1C601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AB639E-09D0-4720-AE17-D479611B9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0B4A-47FF-4C04-9DEC-B743A1EB19FF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C1C21D-94C2-4E78-9EB9-0BB0A556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241412-1313-4B28-9695-9F091F73E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3914-3EFC-4E9B-94CC-B28DCCAA2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406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D4D61-7D01-4BF5-85FC-F25225715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B6A378-F050-4629-B753-5CC06B4E9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7C461-1819-4438-882F-7FC4286215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743DB2-E3F4-45A6-B7B6-106509ACC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0B4A-47FF-4C04-9DEC-B743A1EB19FF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BC1806-A420-4D42-A3FB-6DD5FFAFA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661A41-09FB-401D-B718-1CB9EEBA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3914-3EFC-4E9B-94CC-B28DCCAA2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128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FD8B5-C1D4-4281-8A2D-3BC58DD41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7E982C-D9AE-483C-B017-1960A6D91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AF748-8253-415C-850E-B8ADABD94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0B4A-47FF-4C04-9DEC-B743A1EB19FF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190FA-3ED6-4F86-8F16-4F68C43E4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B7DD9-7DA4-4EF9-9BFD-9AAFB56A1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3914-3EFC-4E9B-94CC-B28DCCAA2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999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D1E7A8-160C-4F33-986C-B756982E01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4789D7-343D-4B2A-AA8E-7F8FC84F56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FDE7A-7480-4672-95BB-4B473D426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0B4A-47FF-4C04-9DEC-B743A1EB19FF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F2E5C-382F-4529-A972-585DA2AFA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73BCD-999F-4A71-A7DF-1B54CC6DC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3914-3EFC-4E9B-94CC-B28DCCAA2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018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64A0D5-D51B-49D2-AAE8-07155A5A8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F9B93C-DA0C-4A5D-B7B9-449A94D2E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77464-C23F-4B1F-80FE-B5D4821BD1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A0B4A-47FF-4C04-9DEC-B743A1EB19FF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1F126-A28A-4084-B345-F750A57807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7B278-06C6-44B9-A5AD-5D8C70CFA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D3914-3EFC-4E9B-94CC-B28DCCAA2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47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7F357D35-3E3E-4EC7-B3AE-C106ABB7D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16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9334D921-DCE6-4D92-987F-D98C93F1C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DE4D942F-489D-4A7B-8983-942543481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9378" y="246887"/>
            <a:ext cx="5861321" cy="637793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E8F0F547-5526-40CC-8397-442101C26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36924" y="4768667"/>
            <a:ext cx="4215939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Rectangle 142">
            <a:extLst>
              <a:ext uri="{FF2B5EF4-FFF2-40B4-BE49-F238E27FC236}">
                <a16:creationId xmlns:a16="http://schemas.microsoft.com/office/drawing/2014/main" id="{593BD913-0EB6-48A4-B22A-6A4DE0898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94C275-E867-469E-A776-ECB3D0E88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6924" y="857675"/>
            <a:ext cx="4566230" cy="3847033"/>
          </a:xfrm>
        </p:spPr>
        <p:txBody>
          <a:bodyPr>
            <a:normAutofit/>
          </a:bodyPr>
          <a:lstStyle/>
          <a:p>
            <a:r>
              <a:rPr lang="en-GB" sz="4800">
                <a:solidFill>
                  <a:srgbClr val="FFFFFF"/>
                </a:solidFill>
              </a:rPr>
              <a:t>American</a:t>
            </a:r>
            <a:br>
              <a:rPr lang="en-GB" sz="4800">
                <a:solidFill>
                  <a:srgbClr val="FFFFFF"/>
                </a:solidFill>
              </a:rPr>
            </a:br>
            <a:r>
              <a:rPr lang="en-GB" sz="4800">
                <a:solidFill>
                  <a:srgbClr val="FFFFFF"/>
                </a:solidFill>
              </a:rPr>
              <a:t>Pancakes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EED98-140D-4EC4-9E10-00B3EFCB52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6924" y="4832627"/>
            <a:ext cx="4535850" cy="1165717"/>
          </a:xfrm>
        </p:spPr>
        <p:txBody>
          <a:bodyPr>
            <a:normAutofit/>
          </a:bodyPr>
          <a:lstStyle/>
          <a:p>
            <a:endParaRPr lang="en-GB" sz="2200">
              <a:solidFill>
                <a:srgbClr val="FFFFFF"/>
              </a:solidFill>
            </a:endParaRPr>
          </a:p>
        </p:txBody>
      </p:sp>
      <p:pic>
        <p:nvPicPr>
          <p:cNvPr id="1026" name="Picture 2" descr="Image result for pancakes">
            <a:extLst>
              <a:ext uri="{FF2B5EF4-FFF2-40B4-BE49-F238E27FC236}">
                <a16:creationId xmlns:a16="http://schemas.microsoft.com/office/drawing/2014/main" id="{A2B4F267-CA2A-4BD8-9B9D-48E964BDCD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3" b="11276"/>
          <a:stretch/>
        </p:blipFill>
        <p:spPr bwMode="auto">
          <a:xfrm>
            <a:off x="872064" y="857675"/>
            <a:ext cx="4593715" cy="514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23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A6B319F-86FE-4754-878E-06F0804D8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2385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F7D1B5-3477-499F-ACC5-2C8B07F4E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385" y="0"/>
            <a:ext cx="3218914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B7ABA5-E1D5-425C-9543-599BCE13A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206" y="1608667"/>
            <a:ext cx="2823275" cy="4501127"/>
          </a:xfrm>
        </p:spPr>
        <p:txBody>
          <a:bodyPr anchor="t">
            <a:normAutofit/>
          </a:bodyPr>
          <a:lstStyle/>
          <a:p>
            <a:pPr algn="r"/>
            <a:r>
              <a:rPr lang="en-GB" sz="3200" b="1">
                <a:solidFill>
                  <a:srgbClr val="FFFFFF"/>
                </a:solidFill>
              </a:rPr>
              <a:t>American Style Pancakes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C22204-C076-42FE-BA81-33AD641D0B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47698" y="1608667"/>
            <a:ext cx="3421958" cy="4501127"/>
          </a:xfrm>
        </p:spPr>
        <p:txBody>
          <a:bodyPr>
            <a:normAutofit lnSpcReduction="10000"/>
          </a:bodyPr>
          <a:lstStyle/>
          <a:p>
            <a:r>
              <a:rPr lang="en-GB" sz="2000" b="1" u="sng" dirty="0"/>
              <a:t>Ingredients:</a:t>
            </a:r>
          </a:p>
          <a:p>
            <a:r>
              <a:rPr lang="en-GB" sz="2000" dirty="0"/>
              <a:t>1 egg</a:t>
            </a:r>
          </a:p>
          <a:p>
            <a:r>
              <a:rPr lang="en-GB" sz="2000" dirty="0"/>
              <a:t>1 cup self-raising flour</a:t>
            </a:r>
          </a:p>
          <a:p>
            <a:r>
              <a:rPr lang="en-GB" sz="2000" dirty="0"/>
              <a:t>1 cup of milk</a:t>
            </a:r>
          </a:p>
          <a:p>
            <a:r>
              <a:rPr lang="en-GB" sz="2000" dirty="0"/>
              <a:t>Butter for the pan</a:t>
            </a:r>
          </a:p>
          <a:p>
            <a:endParaRPr lang="en-GB" sz="2000" dirty="0"/>
          </a:p>
          <a:p>
            <a:r>
              <a:rPr lang="en-GB" sz="2000" b="1" u="sng" dirty="0"/>
              <a:t>Variations for serving:</a:t>
            </a:r>
          </a:p>
          <a:p>
            <a:r>
              <a:rPr lang="en-GB" sz="2000" dirty="0"/>
              <a:t>Blueberries</a:t>
            </a:r>
          </a:p>
          <a:p>
            <a:r>
              <a:rPr lang="en-GB" sz="2000" dirty="0"/>
              <a:t>Raspberries</a:t>
            </a:r>
          </a:p>
          <a:p>
            <a:r>
              <a:rPr lang="en-GB" sz="2000" dirty="0"/>
              <a:t>Grilled bacon and maple syrup</a:t>
            </a:r>
          </a:p>
          <a:p>
            <a:r>
              <a:rPr lang="en-GB" sz="2000" dirty="0"/>
              <a:t>Honey and natural yoghurt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33416E-5E7E-41C7-BF76-759C3C015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89696" y="1608667"/>
            <a:ext cx="3421957" cy="4501127"/>
          </a:xfrm>
        </p:spPr>
        <p:txBody>
          <a:bodyPr>
            <a:normAutofit lnSpcReduction="10000"/>
          </a:bodyPr>
          <a:lstStyle/>
          <a:p>
            <a:r>
              <a:rPr lang="en-GB" sz="2000" b="1" u="sng" dirty="0"/>
              <a:t>Equipment:</a:t>
            </a:r>
          </a:p>
          <a:p>
            <a:r>
              <a:rPr lang="en-GB" sz="2000" dirty="0"/>
              <a:t>Cup for measuring</a:t>
            </a:r>
          </a:p>
          <a:p>
            <a:r>
              <a:rPr lang="en-GB" sz="2000" dirty="0"/>
              <a:t>Big bowl </a:t>
            </a:r>
          </a:p>
          <a:p>
            <a:r>
              <a:rPr lang="en-GB" sz="2000" dirty="0"/>
              <a:t>Whisk</a:t>
            </a:r>
          </a:p>
          <a:p>
            <a:r>
              <a:rPr lang="en-GB" sz="2000" dirty="0"/>
              <a:t>Pan </a:t>
            </a:r>
          </a:p>
          <a:p>
            <a:r>
              <a:rPr lang="en-GB" sz="2000" dirty="0"/>
              <a:t>Spatula/Fish slice</a:t>
            </a:r>
          </a:p>
          <a:p>
            <a:r>
              <a:rPr lang="en-GB" sz="2000" dirty="0"/>
              <a:t>Large spoon</a:t>
            </a:r>
          </a:p>
        </p:txBody>
      </p:sp>
    </p:spTree>
    <p:extLst>
      <p:ext uri="{BB962C8B-B14F-4D97-AF65-F5344CB8AC3E}">
        <p14:creationId xmlns:p14="http://schemas.microsoft.com/office/powerpoint/2010/main" val="2295949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A2ED9029-64A6-4BAE-BA25-DC2A13D43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34" y="0"/>
            <a:ext cx="12192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AFABACF-DDBE-415C-8EE1-F7DD68C63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1E17A99-1553-4633-ADFB-5CCDCF801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3215640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2F20D7-05CB-467F-8EB9-AD1C0852F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173" y="1608667"/>
            <a:ext cx="2556390" cy="4491015"/>
          </a:xfrm>
        </p:spPr>
        <p:txBody>
          <a:bodyPr anchor="t">
            <a:normAutofit/>
          </a:bodyPr>
          <a:lstStyle/>
          <a:p>
            <a:pPr algn="r"/>
            <a:r>
              <a:rPr lang="en-GB" sz="3200">
                <a:solidFill>
                  <a:srgbClr val="FFFFFF"/>
                </a:solidFill>
              </a:rPr>
              <a:t>Method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455637-A13E-4BF2-97E8-4EF9975B8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29" y="1608667"/>
            <a:ext cx="6291241" cy="4491015"/>
          </a:xfrm>
        </p:spPr>
        <p:txBody>
          <a:bodyPr>
            <a:normAutofit/>
          </a:bodyPr>
          <a:lstStyle/>
          <a:p>
            <a:r>
              <a:rPr lang="en-GB" sz="2000">
                <a:solidFill>
                  <a:srgbClr val="FFFFFF"/>
                </a:solidFill>
              </a:rPr>
              <a:t>Measure 1 cup of flour, 1 cup of milk and one egg into the bowl. Add a pinch of salt.</a:t>
            </a:r>
          </a:p>
          <a:p>
            <a:r>
              <a:rPr lang="en-GB" sz="2000">
                <a:solidFill>
                  <a:srgbClr val="FFFFFF"/>
                </a:solidFill>
              </a:rPr>
              <a:t>Whisk it all together until it is smooth</a:t>
            </a:r>
          </a:p>
          <a:p>
            <a:r>
              <a:rPr lang="en-GB" sz="2000">
                <a:solidFill>
                  <a:srgbClr val="FFFFFF"/>
                </a:solidFill>
              </a:rPr>
              <a:t>Heat the pan and melt a little butter in the pan.</a:t>
            </a:r>
          </a:p>
          <a:p>
            <a:r>
              <a:rPr lang="en-GB" sz="2000">
                <a:solidFill>
                  <a:srgbClr val="FFFFFF"/>
                </a:solidFill>
              </a:rPr>
              <a:t>Add 3 tablespoons of batter to the pan in a circle shape.</a:t>
            </a:r>
          </a:p>
          <a:p>
            <a:r>
              <a:rPr lang="en-GB" sz="2000">
                <a:solidFill>
                  <a:srgbClr val="FFFFFF"/>
                </a:solidFill>
              </a:rPr>
              <a:t>Leave it over a medium heat until the bubbles on the surface start to burst.</a:t>
            </a:r>
          </a:p>
          <a:p>
            <a:r>
              <a:rPr lang="en-GB" sz="2000">
                <a:solidFill>
                  <a:srgbClr val="FFFFFF"/>
                </a:solidFill>
              </a:rPr>
              <a:t>Then flip the pancake over and cook the other side until brown.</a:t>
            </a:r>
          </a:p>
          <a:p>
            <a:r>
              <a:rPr lang="en-GB" sz="2000">
                <a:solidFill>
                  <a:srgbClr val="FFFFFF"/>
                </a:solidFill>
              </a:rPr>
              <a:t>Keep warm until all are cooked.</a:t>
            </a:r>
          </a:p>
        </p:txBody>
      </p:sp>
    </p:spTree>
    <p:extLst>
      <p:ext uri="{BB962C8B-B14F-4D97-AF65-F5344CB8AC3E}">
        <p14:creationId xmlns:p14="http://schemas.microsoft.com/office/powerpoint/2010/main" val="34020167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145</Words>
  <Application>Microsoft Office PowerPoint</Application>
  <PresentationFormat>Widescreen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American Pancakes</vt:lpstr>
      <vt:lpstr>American Style Pancakes</vt:lpstr>
      <vt:lpstr>Method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American Pancakes</dc:title>
  <dc:creator>Fiona Kilroy</dc:creator>
  <cp:lastModifiedBy>Fiona Kilroy</cp:lastModifiedBy>
  <cp:revision>2</cp:revision>
  <dcterms:created xsi:type="dcterms:W3CDTF">2021-02-11T13:57:19Z</dcterms:created>
  <dcterms:modified xsi:type="dcterms:W3CDTF">2021-02-11T14:08:47Z</dcterms:modified>
</cp:coreProperties>
</file>